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88" d="100"/>
          <a:sy n="88" d="100"/>
        </p:scale>
        <p:origin x="-3509" y="-82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2223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15583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3879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122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70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80866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63358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8484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8375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2550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310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E97FD-3FED-464B-B83B-A96937C99B3B}" type="datetimeFigureOut">
              <a:rPr lang="en-US" smtClean="0"/>
              <a:t>20/02/2015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4FF9B1-BD73-4318-8DA0-594A1BCDC054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25263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/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671636" y="1826624"/>
            <a:ext cx="3514725" cy="2715895"/>
          </a:xfrm>
          <a:prstGeom prst="rect">
            <a:avLst/>
          </a:prstGeom>
          <a:noFill/>
        </p:spPr>
      </p:pic>
      <p:sp>
        <p:nvSpPr>
          <p:cNvPr id="5" name="Textfeld 4"/>
          <p:cNvSpPr txBox="1"/>
          <p:nvPr/>
        </p:nvSpPr>
        <p:spPr>
          <a:xfrm>
            <a:off x="412456" y="4932040"/>
            <a:ext cx="641778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smtClean="0"/>
              <a:t>Supplementary Fig.  </a:t>
            </a:r>
            <a:r>
              <a:rPr lang="en-US" sz="1200" b="1" smtClean="0"/>
              <a:t>S2.</a:t>
            </a:r>
            <a:r>
              <a:rPr lang="en-US" sz="1200" smtClean="0"/>
              <a:t> </a:t>
            </a:r>
            <a:r>
              <a:rPr lang="en-US" sz="1200"/>
              <a:t>Venn diagram depicting the protein overlaps for the merged results </a:t>
            </a:r>
            <a:r>
              <a:rPr lang="en-US" sz="1200" smtClean="0"/>
              <a:t>from</a:t>
            </a:r>
          </a:p>
          <a:p>
            <a:r>
              <a:rPr lang="en-US" sz="1200" smtClean="0"/>
              <a:t> </a:t>
            </a:r>
            <a:r>
              <a:rPr lang="en-US" sz="1200"/>
              <a:t>3 biological replicates for UT and Trizol extraction methods. </a:t>
            </a:r>
          </a:p>
          <a:p>
            <a:endParaRPr lang="en-US" sz="12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38176799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Bildschirmpräsentation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hammer</dc:creator>
  <cp:lastModifiedBy>hammer</cp:lastModifiedBy>
  <cp:revision>2</cp:revision>
  <dcterms:created xsi:type="dcterms:W3CDTF">2015-02-06T09:09:18Z</dcterms:created>
  <dcterms:modified xsi:type="dcterms:W3CDTF">2015-02-20T13:40:25Z</dcterms:modified>
</cp:coreProperties>
</file>

<file path=docProps/thumbnail.jpeg>
</file>