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8" d="100"/>
          <a:sy n="88" d="100"/>
        </p:scale>
        <p:origin x="-3509" y="-8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2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58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87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22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0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0866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35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3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255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10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E97FD-3FED-464B-B83B-A96937C99B3B}" type="datetimeFigureOut">
              <a:rPr lang="en-US" smtClean="0"/>
              <a:t>20/02/2015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FF9B1-BD73-4318-8DA0-594A1BCDC05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2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636" y="1826624"/>
            <a:ext cx="3514725" cy="2715895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412456" y="4932040"/>
            <a:ext cx="6417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smtClean="0"/>
              <a:t>Supplementary Fig.  </a:t>
            </a:r>
            <a:r>
              <a:rPr lang="en-US" sz="1200" b="1" smtClean="0"/>
              <a:t>S2.</a:t>
            </a:r>
            <a:r>
              <a:rPr lang="en-US" sz="1200" smtClean="0"/>
              <a:t> </a:t>
            </a:r>
            <a:r>
              <a:rPr lang="en-US" sz="1200"/>
              <a:t>Venn diagram depicting the protein overlaps for the merged results </a:t>
            </a:r>
            <a:r>
              <a:rPr lang="en-US" sz="1200" smtClean="0"/>
              <a:t>from</a:t>
            </a:r>
          </a:p>
          <a:p>
            <a:r>
              <a:rPr lang="en-US" sz="1200" smtClean="0"/>
              <a:t> </a:t>
            </a:r>
            <a:r>
              <a:rPr lang="en-US" sz="1200"/>
              <a:t>3 biological replicates for UT and Trizol extraction methods. </a:t>
            </a:r>
          </a:p>
          <a:p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8176799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hammer</dc:creator>
  <cp:lastModifiedBy>hammer</cp:lastModifiedBy>
  <cp:revision>2</cp:revision>
  <dcterms:created xsi:type="dcterms:W3CDTF">2015-02-06T09:09:18Z</dcterms:created>
  <dcterms:modified xsi:type="dcterms:W3CDTF">2015-02-20T13:40:25Z</dcterms:modified>
</cp:coreProperties>
</file>