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pt-P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3" d="100"/>
          <a:sy n="103" d="100"/>
        </p:scale>
        <p:origin x="-118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hajerradhouani:Desktop:Biological%20Function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pt-PT"/>
  <c:style val="18"/>
  <c:chart>
    <c:view3D>
      <c:rotX val="30"/>
      <c:perspective val="30"/>
    </c:view3D>
    <c:plotArea>
      <c:layout>
        <c:manualLayout>
          <c:layoutTarget val="inner"/>
          <c:xMode val="edge"/>
          <c:yMode val="edge"/>
          <c:x val="1.0591240180043305E-3"/>
          <c:y val="9.819078501600155E-2"/>
          <c:w val="0.54525071890784094"/>
          <c:h val="0.80268541135840321"/>
        </c:manualLayout>
      </c:layout>
      <c:pie3DChart>
        <c:varyColors val="1"/>
        <c:ser>
          <c:idx val="0"/>
          <c:order val="0"/>
          <c:explosion val="25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45.9%</a:t>
                    </a:r>
                    <a:endParaRPr lang="en-US"/>
                  </a:p>
                </c:rich>
              </c:tx>
              <c:showVal val="1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9.8%</a:t>
                    </a:r>
                    <a:endParaRPr lang="en-US"/>
                  </a:p>
                </c:rich>
              </c:tx>
              <c:showVal val="1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9.8%</a:t>
                    </a:r>
                    <a:endParaRPr lang="en-US"/>
                  </a:p>
                </c:rich>
              </c:tx>
              <c:showVal val="1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8.2%</a:t>
                    </a:r>
                    <a:endParaRPr lang="en-US"/>
                  </a:p>
                </c:rich>
              </c:tx>
              <c:showVal val="1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6.6%</a:t>
                    </a:r>
                    <a:endParaRPr lang="en-US"/>
                  </a:p>
                </c:rich>
              </c:tx>
              <c:showVal val="1"/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3.3%</a:t>
                    </a:r>
                    <a:endParaRPr lang="en-US"/>
                  </a:p>
                </c:rich>
              </c:tx>
              <c:showVal val="1"/>
            </c:dLbl>
            <c:dLbl>
              <c:idx val="6"/>
              <c:layout>
                <c:manualLayout>
                  <c:x val="1.4422534237377199E-2"/>
                  <c:y val="-1.5515367392822004E-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3.3%</a:t>
                    </a:r>
                    <a:endParaRPr lang="en-US" dirty="0"/>
                  </a:p>
                </c:rich>
              </c:tx>
              <c:showVal val="1"/>
            </c:dLbl>
            <c:dLbl>
              <c:idx val="7"/>
              <c:layout/>
              <c:tx>
                <c:rich>
                  <a:bodyPr/>
                  <a:lstStyle/>
                  <a:p>
                    <a:r>
                      <a:rPr lang="en-US" smtClean="0"/>
                      <a:t>3.3%</a:t>
                    </a:r>
                    <a:endParaRPr lang="en-US"/>
                  </a:p>
                </c:rich>
              </c:tx>
              <c:showVal val="1"/>
            </c:dLbl>
            <c:dLbl>
              <c:idx val="8"/>
              <c:layout/>
              <c:tx>
                <c:rich>
                  <a:bodyPr/>
                  <a:lstStyle/>
                  <a:p>
                    <a:r>
                      <a:rPr lang="en-US" smtClean="0"/>
                      <a:t>9.8%</a:t>
                    </a:r>
                    <a:endParaRPr lang="en-US"/>
                  </a:p>
                </c:rich>
              </c:tx>
              <c:showVal val="1"/>
            </c:dLbl>
            <c:txPr>
              <a:bodyPr/>
              <a:lstStyle/>
              <a:p>
                <a:pPr>
                  <a:defRPr sz="1600" b="1">
                    <a:latin typeface="Times New Roman"/>
                    <a:cs typeface="Times New Roman"/>
                  </a:defRPr>
                </a:pPr>
                <a:endParaRPr lang="pt-PT"/>
              </a:p>
            </c:txPr>
            <c:showVal val="1"/>
            <c:showLeaderLines val="1"/>
          </c:dLbls>
          <c:cat>
            <c:strRef>
              <c:f>'GV 50 VRE'!$G$2:$G$10</c:f>
              <c:strCache>
                <c:ptCount val="9"/>
                <c:pt idx="0">
                  <c:v>Glycolysis</c:v>
                </c:pt>
                <c:pt idx="1">
                  <c:v>ATP synthesis</c:v>
                </c:pt>
                <c:pt idx="2">
                  <c:v>Translation</c:v>
                </c:pt>
                <c:pt idx="3">
                  <c:v>Pyrimidine biosynthesis</c:v>
                </c:pt>
                <c:pt idx="4">
                  <c:v>Phosphotransferase system</c:v>
                </c:pt>
                <c:pt idx="5">
                  <c:v>Arginine metabolism</c:v>
                </c:pt>
                <c:pt idx="6">
                  <c:v>Protein biosynthesis</c:v>
                </c:pt>
                <c:pt idx="7">
                  <c:v>Stress response</c:v>
                </c:pt>
                <c:pt idx="8">
                  <c:v>Others (Transcription, tRNA modification, Unknown function,..)</c:v>
                </c:pt>
              </c:strCache>
            </c:strRef>
          </c:cat>
          <c:val>
            <c:numRef>
              <c:f>'GV 50 VRE'!$H$2:$H$10</c:f>
              <c:numCache>
                <c:formatCode>General</c:formatCode>
                <c:ptCount val="9"/>
                <c:pt idx="0">
                  <c:v>45.9</c:v>
                </c:pt>
                <c:pt idx="1">
                  <c:v>9.8000000000000007</c:v>
                </c:pt>
                <c:pt idx="2">
                  <c:v>9.8000000000000007</c:v>
                </c:pt>
                <c:pt idx="3">
                  <c:v>8.1999999999999993</c:v>
                </c:pt>
                <c:pt idx="4">
                  <c:v>6.6</c:v>
                </c:pt>
                <c:pt idx="5">
                  <c:v>3.3</c:v>
                </c:pt>
                <c:pt idx="6">
                  <c:v>3.3</c:v>
                </c:pt>
                <c:pt idx="7">
                  <c:v>3.3</c:v>
                </c:pt>
                <c:pt idx="8">
                  <c:v>9.8000000000000007</c:v>
                </c:pt>
              </c:numCache>
            </c:numRef>
          </c:val>
        </c:ser>
        <c:dLbls/>
      </c:pie3DChart>
    </c:plotArea>
    <c:legend>
      <c:legendPos val="r"/>
      <c:layout>
        <c:manualLayout>
          <c:xMode val="edge"/>
          <c:yMode val="edge"/>
          <c:x val="0.60059427048737413"/>
          <c:y val="9.3167905032101126E-3"/>
          <c:w val="0.39782907148572111"/>
          <c:h val="0.99068320949679001"/>
        </c:manualLayout>
      </c:layout>
      <c:txPr>
        <a:bodyPr/>
        <a:lstStyle/>
        <a:p>
          <a:pPr>
            <a:defRPr sz="1600" b="1">
              <a:latin typeface="Times New Roman"/>
              <a:cs typeface="Times New Roman"/>
            </a:defRPr>
          </a:pPr>
          <a:endParaRPr lang="pt-PT"/>
        </a:p>
      </c:txPr>
    </c:legend>
    <c:plotVisOnly val="1"/>
    <c:dispBlanksAs val="zero"/>
  </c:chart>
  <c:spPr>
    <a:noFill/>
    <a:ln>
      <a:noFill/>
    </a:ln>
  </c:sp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PT" smtClean="0"/>
              <a:t>Click to edit Master subtitle style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Click to edit Master text styles</a:t>
            </a:r>
          </a:p>
          <a:p>
            <a:pPr lvl="1"/>
            <a:r>
              <a:rPr lang="pt-PT" smtClean="0"/>
              <a:t>Second level</a:t>
            </a:r>
          </a:p>
          <a:p>
            <a:pPr lvl="2"/>
            <a:r>
              <a:rPr lang="pt-PT" smtClean="0"/>
              <a:t>Third level</a:t>
            </a:r>
          </a:p>
          <a:p>
            <a:pPr lvl="3"/>
            <a:r>
              <a:rPr lang="pt-PT" smtClean="0"/>
              <a:t>Fourth level</a:t>
            </a:r>
          </a:p>
          <a:p>
            <a:pPr lvl="4"/>
            <a:r>
              <a:rPr lang="pt-PT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F0BCFE-D8AE-F54C-B783-053283213E07}" type="datetimeFigureOut">
              <a:rPr lang="pt-PT" smtClean="0"/>
              <a:pPr/>
              <a:t>21-12-2011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E35654-8286-5F45-AE6F-F5FFAF4AED26}" type="slidenum">
              <a:rPr lang="pt-PT" smtClean="0"/>
              <a:pPr/>
              <a:t>‹#›</a:t>
            </a:fld>
            <a:endParaRPr lang="pt-P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xmlns="" val="3194895312"/>
              </p:ext>
            </p:extLst>
          </p:nvPr>
        </p:nvGraphicFramePr>
        <p:xfrm>
          <a:off x="204377" y="233588"/>
          <a:ext cx="8394012" cy="64200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18</Words>
  <Application>Microsoft Office PowerPoint</Application>
  <PresentationFormat>On-screen Show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Hajer Radhouani</dc:creator>
  <cp:lastModifiedBy>Gilberto Igrejas</cp:lastModifiedBy>
  <cp:revision>9</cp:revision>
  <dcterms:created xsi:type="dcterms:W3CDTF">2011-01-22T16:48:40Z</dcterms:created>
  <dcterms:modified xsi:type="dcterms:W3CDTF">2011-12-21T11:40:52Z</dcterms:modified>
</cp:coreProperties>
</file>

<file path=docProps/thumbnail.jpeg>
</file>